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60" r:id="rId9"/>
    <p:sldId id="266" r:id="rId10"/>
    <p:sldId id="271" r:id="rId11"/>
    <p:sldId id="268" r:id="rId12"/>
    <p:sldId id="270" r:id="rId13"/>
    <p:sldId id="269" r:id="rId14"/>
    <p:sldId id="267" r:id="rId15"/>
    <p:sldId id="258" r:id="rId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1317" y="1354819"/>
            <a:ext cx="10361531" cy="2678363"/>
          </a:xfrm>
        </p:spPr>
        <p:txBody>
          <a:bodyPr>
            <a:normAutofit/>
          </a:bodyPr>
          <a:lstStyle/>
          <a:p>
            <a:pPr algn="l"/>
            <a:r>
              <a:rPr lang="en-NL" sz="6100" dirty="0">
                <a:solidFill>
                  <a:schemeClr val="bg1"/>
                </a:solidFill>
              </a:rPr>
              <a:t>On the Relation between Software 2.0 and </a:t>
            </a:r>
            <a:r>
              <a:rPr lang="en-GB" sz="6100" dirty="0">
                <a:solidFill>
                  <a:schemeClr val="bg1"/>
                </a:solidFill>
              </a:rPr>
              <a:t>Gödel’s Incompleteness Theorems</a:t>
            </a:r>
            <a:endParaRPr lang="en-NL" sz="61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223319" y="5128054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Nate</a:t>
            </a:r>
          </a:p>
          <a:p>
            <a:r>
              <a:rPr lang="en-GB" dirty="0">
                <a:solidFill>
                  <a:srgbClr val="FFC000"/>
                </a:solidFill>
              </a:rPr>
              <a:t>n</a:t>
            </a:r>
            <a:r>
              <a:rPr lang="en-NL" dirty="0">
                <a:solidFill>
                  <a:srgbClr val="FFC000"/>
                </a:solidFill>
              </a:rPr>
              <a:t>atitaw.com</a:t>
            </a:r>
          </a:p>
        </p:txBody>
      </p: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1656595" y="4567944"/>
            <a:ext cx="8878809" cy="1364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 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46E2A38-ACC8-44E6-85E2-A79CBAF15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111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438559"/>
            <a:ext cx="3649704" cy="18815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Modern Artificial Intelligence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742597" y="438559"/>
            <a:ext cx="6745314" cy="188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u="sng" dirty="0">
                <a:solidFill>
                  <a:srgbClr val="FFC000"/>
                </a:solidFill>
              </a:rPr>
              <a:t>Extract Rules</a:t>
            </a:r>
            <a:r>
              <a:rPr lang="en-US" sz="20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39" y="2849292"/>
            <a:ext cx="5422392" cy="3348327"/>
          </a:xfrm>
          <a:prstGeom prst="rect">
            <a:avLst/>
          </a:prstGeom>
        </p:spPr>
      </p:pic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1031" y="2870922"/>
            <a:ext cx="5931180" cy="333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Meaning?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351F7-B148-624E-8145-C28EAB7F9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the past, your source code is your code. In the future, your source code is your data.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223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C498C-846F-BF4F-9986-8D31FF6C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Incompleteness</a:t>
            </a:r>
            <a:endParaRPr lang="en-NL" dirty="0"/>
          </a:p>
        </p:txBody>
      </p: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80" y="1825625"/>
            <a:ext cx="966964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09E938-DDD6-7040-AFFE-466E46BE4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961" y="34010"/>
            <a:ext cx="2177285" cy="217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90" y="2967968"/>
            <a:ext cx="3141874" cy="313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sup>
                      </m:sSup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blipFill>
                <a:blip r:embed="rId3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26" y="0"/>
            <a:ext cx="2322220" cy="445092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6B0AAD9-7AA2-0247-89C2-B9BA6CC1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4" y="4446081"/>
            <a:ext cx="2318211" cy="2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156</Words>
  <Application>Microsoft Macintosh PowerPoint</Application>
  <PresentationFormat>Widescreen</PresentationFormat>
  <Paragraphs>32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Tw Cen MT</vt:lpstr>
      <vt:lpstr>Office Theme</vt:lpstr>
      <vt:lpstr>On the Relation between Software 2.0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Enter Software 2.0</vt:lpstr>
      <vt:lpstr>What is Software 2.0?</vt:lpstr>
      <vt:lpstr>Abstraction</vt:lpstr>
      <vt:lpstr>Modern Artificial Intelligence</vt:lpstr>
      <vt:lpstr>What is Meaning?</vt:lpstr>
      <vt:lpstr>In the past, your source code is your code. In the future, your source code is your data.</vt:lpstr>
      <vt:lpstr>PowerPoint Presentation</vt:lpstr>
      <vt:lpstr>Incompleteness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Relation between Software 2.0 and Gödel’s Incompleteness Theorems</dc:title>
  <dc:creator>Nathnael Shenkute</dc:creator>
  <cp:lastModifiedBy>Nathnael Shenkute</cp:lastModifiedBy>
  <cp:revision>1</cp:revision>
  <dcterms:created xsi:type="dcterms:W3CDTF">2020-12-24T12:29:24Z</dcterms:created>
  <dcterms:modified xsi:type="dcterms:W3CDTF">2020-12-24T12:31:39Z</dcterms:modified>
</cp:coreProperties>
</file>